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2" d="100"/>
          <a:sy n="72" d="100"/>
        </p:scale>
        <p:origin x="-2016"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4" Type="http://schemas.openxmlformats.org/officeDocument/2006/relationships/slide" Target="slides/slide3.xml"/><Relationship Id="rId5" Type="http://schemas.openxmlformats.org/officeDocument/2006/relationships/printerSettings" Target="printerSettings/printerSettings1.bin"/><Relationship Id="rId7"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9" Type="http://schemas.openxmlformats.org/officeDocument/2006/relationships/tableStyles" Target="tableStyles.xml"/><Relationship Id="rId3" Type="http://schemas.openxmlformats.org/officeDocument/2006/relationships/slide" Target="slides/slide2.xml"/><Relationship Id="rId6"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25483C-8EB7-9840-A6BB-F1BBCE1634E2}" type="datetimeFigureOut">
              <a:rPr lang="en-US" smtClean="0"/>
              <a:t>10/6/11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C6FA2D-464B-744C-9C4B-A182E8D31EEB}" type="slidenum">
              <a:rPr lang="en-US" smtClean="0"/>
              <a:t>‹#›</a:t>
            </a:fld>
            <a:endParaRPr lang="en-US" dirty="0"/>
          </a:p>
        </p:txBody>
      </p:sp>
    </p:spTree>
    <p:extLst>
      <p:ext uri="{BB962C8B-B14F-4D97-AF65-F5344CB8AC3E}">
        <p14:creationId xmlns:p14="http://schemas.microsoft.com/office/powerpoint/2010/main" val="3755149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25483C-8EB7-9840-A6BB-F1BBCE1634E2}" type="datetimeFigureOut">
              <a:rPr lang="en-US" smtClean="0"/>
              <a:t>10/6/11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C6FA2D-464B-744C-9C4B-A182E8D31EEB}" type="slidenum">
              <a:rPr lang="en-US" smtClean="0"/>
              <a:t>‹#›</a:t>
            </a:fld>
            <a:endParaRPr lang="en-US" dirty="0"/>
          </a:p>
        </p:txBody>
      </p:sp>
    </p:spTree>
    <p:extLst>
      <p:ext uri="{BB962C8B-B14F-4D97-AF65-F5344CB8AC3E}">
        <p14:creationId xmlns:p14="http://schemas.microsoft.com/office/powerpoint/2010/main" val="4909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25483C-8EB7-9840-A6BB-F1BBCE1634E2}" type="datetimeFigureOut">
              <a:rPr lang="en-US" smtClean="0"/>
              <a:t>10/6/11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C6FA2D-464B-744C-9C4B-A182E8D31EEB}" type="slidenum">
              <a:rPr lang="en-US" smtClean="0"/>
              <a:t>‹#›</a:t>
            </a:fld>
            <a:endParaRPr lang="en-US" dirty="0"/>
          </a:p>
        </p:txBody>
      </p:sp>
    </p:spTree>
    <p:extLst>
      <p:ext uri="{BB962C8B-B14F-4D97-AF65-F5344CB8AC3E}">
        <p14:creationId xmlns:p14="http://schemas.microsoft.com/office/powerpoint/2010/main" val="3808558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25483C-8EB7-9840-A6BB-F1BBCE1634E2}" type="datetimeFigureOut">
              <a:rPr lang="en-US" smtClean="0"/>
              <a:t>10/6/11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C6FA2D-464B-744C-9C4B-A182E8D31EEB}" type="slidenum">
              <a:rPr lang="en-US" smtClean="0"/>
              <a:t>‹#›</a:t>
            </a:fld>
            <a:endParaRPr lang="en-US" dirty="0"/>
          </a:p>
        </p:txBody>
      </p:sp>
    </p:spTree>
    <p:extLst>
      <p:ext uri="{BB962C8B-B14F-4D97-AF65-F5344CB8AC3E}">
        <p14:creationId xmlns:p14="http://schemas.microsoft.com/office/powerpoint/2010/main" val="1998565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25483C-8EB7-9840-A6BB-F1BBCE1634E2}" type="datetimeFigureOut">
              <a:rPr lang="en-US" smtClean="0"/>
              <a:t>10/6/11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C6FA2D-464B-744C-9C4B-A182E8D31EEB}" type="slidenum">
              <a:rPr lang="en-US" smtClean="0"/>
              <a:t>‹#›</a:t>
            </a:fld>
            <a:endParaRPr lang="en-US" dirty="0"/>
          </a:p>
        </p:txBody>
      </p:sp>
    </p:spTree>
    <p:extLst>
      <p:ext uri="{BB962C8B-B14F-4D97-AF65-F5344CB8AC3E}">
        <p14:creationId xmlns:p14="http://schemas.microsoft.com/office/powerpoint/2010/main" val="14537795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25483C-8EB7-9840-A6BB-F1BBCE1634E2}" type="datetimeFigureOut">
              <a:rPr lang="en-US" smtClean="0"/>
              <a:t>10/6/11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C6FA2D-464B-744C-9C4B-A182E8D31EEB}" type="slidenum">
              <a:rPr lang="en-US" smtClean="0"/>
              <a:t>‹#›</a:t>
            </a:fld>
            <a:endParaRPr lang="en-US" dirty="0"/>
          </a:p>
        </p:txBody>
      </p:sp>
    </p:spTree>
    <p:extLst>
      <p:ext uri="{BB962C8B-B14F-4D97-AF65-F5344CB8AC3E}">
        <p14:creationId xmlns:p14="http://schemas.microsoft.com/office/powerpoint/2010/main" val="36777995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25483C-8EB7-9840-A6BB-F1BBCE1634E2}" type="datetimeFigureOut">
              <a:rPr lang="en-US" smtClean="0"/>
              <a:t>10/6/11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AC6FA2D-464B-744C-9C4B-A182E8D31EEB}" type="slidenum">
              <a:rPr lang="en-US" smtClean="0"/>
              <a:t>‹#›</a:t>
            </a:fld>
            <a:endParaRPr lang="en-US" dirty="0"/>
          </a:p>
        </p:txBody>
      </p:sp>
    </p:spTree>
    <p:extLst>
      <p:ext uri="{BB962C8B-B14F-4D97-AF65-F5344CB8AC3E}">
        <p14:creationId xmlns:p14="http://schemas.microsoft.com/office/powerpoint/2010/main" val="4264781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25483C-8EB7-9840-A6BB-F1BBCE1634E2}" type="datetimeFigureOut">
              <a:rPr lang="en-US" smtClean="0"/>
              <a:t>10/6/11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AC6FA2D-464B-744C-9C4B-A182E8D31EEB}" type="slidenum">
              <a:rPr lang="en-US" smtClean="0"/>
              <a:t>‹#›</a:t>
            </a:fld>
            <a:endParaRPr lang="en-US" dirty="0"/>
          </a:p>
        </p:txBody>
      </p:sp>
    </p:spTree>
    <p:extLst>
      <p:ext uri="{BB962C8B-B14F-4D97-AF65-F5344CB8AC3E}">
        <p14:creationId xmlns:p14="http://schemas.microsoft.com/office/powerpoint/2010/main" val="1788302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25483C-8EB7-9840-A6BB-F1BBCE1634E2}" type="datetimeFigureOut">
              <a:rPr lang="en-US" smtClean="0"/>
              <a:t>10/6/11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AC6FA2D-464B-744C-9C4B-A182E8D31EEB}" type="slidenum">
              <a:rPr lang="en-US" smtClean="0"/>
              <a:t>‹#›</a:t>
            </a:fld>
            <a:endParaRPr lang="en-US" dirty="0"/>
          </a:p>
        </p:txBody>
      </p:sp>
    </p:spTree>
    <p:extLst>
      <p:ext uri="{BB962C8B-B14F-4D97-AF65-F5344CB8AC3E}">
        <p14:creationId xmlns:p14="http://schemas.microsoft.com/office/powerpoint/2010/main" val="3734046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25483C-8EB7-9840-A6BB-F1BBCE1634E2}" type="datetimeFigureOut">
              <a:rPr lang="en-US" smtClean="0"/>
              <a:t>10/6/11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C6FA2D-464B-744C-9C4B-A182E8D31EEB}" type="slidenum">
              <a:rPr lang="en-US" smtClean="0"/>
              <a:t>‹#›</a:t>
            </a:fld>
            <a:endParaRPr lang="en-US" dirty="0"/>
          </a:p>
        </p:txBody>
      </p:sp>
    </p:spTree>
    <p:extLst>
      <p:ext uri="{BB962C8B-B14F-4D97-AF65-F5344CB8AC3E}">
        <p14:creationId xmlns:p14="http://schemas.microsoft.com/office/powerpoint/2010/main" val="2187998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25483C-8EB7-9840-A6BB-F1BBCE1634E2}" type="datetimeFigureOut">
              <a:rPr lang="en-US" smtClean="0"/>
              <a:t>10/6/11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C6FA2D-464B-744C-9C4B-A182E8D31EEB}" type="slidenum">
              <a:rPr lang="en-US" smtClean="0"/>
              <a:t>‹#›</a:t>
            </a:fld>
            <a:endParaRPr lang="en-US" dirty="0"/>
          </a:p>
        </p:txBody>
      </p:sp>
    </p:spTree>
    <p:extLst>
      <p:ext uri="{BB962C8B-B14F-4D97-AF65-F5344CB8AC3E}">
        <p14:creationId xmlns:p14="http://schemas.microsoft.com/office/powerpoint/2010/main" val="3652716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25483C-8EB7-9840-A6BB-F1BBCE1634E2}" type="datetimeFigureOut">
              <a:rPr lang="en-US" smtClean="0"/>
              <a:t>10/6/11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C6FA2D-464B-744C-9C4B-A182E8D31EEB}" type="slidenum">
              <a:rPr lang="en-US" smtClean="0"/>
              <a:t>‹#›</a:t>
            </a:fld>
            <a:endParaRPr lang="en-US" dirty="0"/>
          </a:p>
        </p:txBody>
      </p:sp>
    </p:spTree>
    <p:extLst>
      <p:ext uri="{BB962C8B-B14F-4D97-AF65-F5344CB8AC3E}">
        <p14:creationId xmlns:p14="http://schemas.microsoft.com/office/powerpoint/2010/main" val="36797693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0256"/>
            <a:ext cx="7772400" cy="1321404"/>
          </a:xfrm>
        </p:spPr>
        <p:txBody>
          <a:bodyPr>
            <a:normAutofit fontScale="90000"/>
          </a:bodyPr>
          <a:lstStyle/>
          <a:p>
            <a:r>
              <a:rPr lang="en-US" dirty="0" smtClean="0"/>
              <a:t>What is a Embalmer?</a:t>
            </a:r>
            <a:br>
              <a:rPr lang="en-US" dirty="0" smtClean="0"/>
            </a:br>
            <a:r>
              <a:rPr lang="en-US" dirty="0" smtClean="0"/>
              <a:t>By: Alex Ok</a:t>
            </a:r>
            <a:endParaRPr lang="en-US" dirty="0"/>
          </a:p>
        </p:txBody>
      </p:sp>
      <p:sp>
        <p:nvSpPr>
          <p:cNvPr id="3" name="Subtitle 2"/>
          <p:cNvSpPr>
            <a:spLocks noGrp="1"/>
          </p:cNvSpPr>
          <p:nvPr>
            <p:ph type="subTitle" idx="1"/>
          </p:nvPr>
        </p:nvSpPr>
        <p:spPr>
          <a:xfrm>
            <a:off x="1371600" y="1561660"/>
            <a:ext cx="6400800" cy="5053773"/>
          </a:xfrm>
        </p:spPr>
        <p:txBody>
          <a:bodyPr>
            <a:normAutofit fontScale="85000" lnSpcReduction="20000"/>
          </a:bodyPr>
          <a:lstStyle/>
          <a:p>
            <a:r>
              <a:rPr lang="en-US" dirty="0" smtClean="0"/>
              <a:t>In Egypt the Embalmers preserve the dead body. The Embalming process cost a lot because the Embalmers do a lot to mummify someone. The cheapest way to be mummified cost 150 Deben's. The Embalming process takes 70 days. 15 days washing and preparing, 40 days drying, and 15 days bandaging, wrapping, and painting. Not everyone could be mummified. Only royal people and well people could only be mummified. The cloth they use is about 1200 yards of 3 ¼ inch</a:t>
            </a:r>
            <a:r>
              <a:rPr lang="en-US" dirty="0" smtClean="0"/>
              <a:t>. The burial is decorated with pictures of foods, animals, and servants. This </a:t>
            </a:r>
            <a:r>
              <a:rPr lang="en-US" dirty="0" smtClean="0"/>
              <a:t>is what the Embalmers does.</a:t>
            </a:r>
          </a:p>
          <a:p>
            <a:endParaRPr lang="en-US" dirty="0"/>
          </a:p>
        </p:txBody>
      </p:sp>
    </p:spTree>
    <p:extLst>
      <p:ext uri="{BB962C8B-B14F-4D97-AF65-F5344CB8AC3E}">
        <p14:creationId xmlns:p14="http://schemas.microsoft.com/office/powerpoint/2010/main" val="849837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5356"/>
          </a:xfrm>
        </p:spPr>
        <p:txBody>
          <a:bodyPr>
            <a:normAutofit/>
          </a:bodyPr>
          <a:lstStyle/>
          <a:p>
            <a:r>
              <a:rPr lang="en-US" dirty="0" smtClean="0"/>
              <a:t>Steps of Embalming</a:t>
            </a:r>
            <a:endParaRPr lang="en-US" dirty="0"/>
          </a:p>
        </p:txBody>
      </p:sp>
      <p:sp>
        <p:nvSpPr>
          <p:cNvPr id="3" name="Content Placeholder 2"/>
          <p:cNvSpPr>
            <a:spLocks noGrp="1"/>
          </p:cNvSpPr>
          <p:nvPr>
            <p:ph idx="1"/>
          </p:nvPr>
        </p:nvSpPr>
        <p:spPr>
          <a:xfrm>
            <a:off x="457200" y="1139994"/>
            <a:ext cx="8229600" cy="4986169"/>
          </a:xfrm>
        </p:spPr>
        <p:txBody>
          <a:bodyPr>
            <a:normAutofit fontScale="77500" lnSpcReduction="20000"/>
          </a:bodyPr>
          <a:lstStyle/>
          <a:p>
            <a:pPr marL="514350" indent="-514350">
              <a:buAutoNum type="arabicPeriod"/>
            </a:pPr>
            <a:r>
              <a:rPr lang="en-US" dirty="0" smtClean="0"/>
              <a:t>They wash the body with </a:t>
            </a:r>
            <a:r>
              <a:rPr lang="en-US" dirty="0"/>
              <a:t>n</a:t>
            </a:r>
            <a:r>
              <a:rPr lang="en-US" dirty="0" smtClean="0"/>
              <a:t>atron</a:t>
            </a:r>
            <a:r>
              <a:rPr lang="en-US" dirty="0" smtClean="0"/>
              <a:t>.</a:t>
            </a:r>
            <a:endParaRPr lang="en-US" dirty="0" smtClean="0"/>
          </a:p>
          <a:p>
            <a:pPr marL="514350" indent="-514350">
              <a:buAutoNum type="arabicPeriod"/>
            </a:pPr>
            <a:r>
              <a:rPr lang="en-US" dirty="0" smtClean="0"/>
              <a:t>Took out brain with a hook through </a:t>
            </a:r>
            <a:r>
              <a:rPr lang="en-US" dirty="0" smtClean="0"/>
              <a:t>nostril</a:t>
            </a:r>
            <a:endParaRPr lang="en-US" dirty="0" smtClean="0"/>
          </a:p>
          <a:p>
            <a:pPr marL="514350" indent="-514350">
              <a:buAutoNum type="arabicPeriod"/>
            </a:pPr>
            <a:r>
              <a:rPr lang="en-US" dirty="0" smtClean="0"/>
              <a:t>The Liver, Lung. </a:t>
            </a:r>
            <a:r>
              <a:rPr lang="en-US" dirty="0" smtClean="0"/>
              <a:t>Stomach, insistent, </a:t>
            </a:r>
            <a:r>
              <a:rPr lang="en-US" dirty="0" smtClean="0"/>
              <a:t>and other </a:t>
            </a:r>
            <a:r>
              <a:rPr lang="en-US" dirty="0" smtClean="0"/>
              <a:t>organs are taken out of the body except the heart</a:t>
            </a:r>
          </a:p>
          <a:p>
            <a:pPr marL="514350" indent="-514350">
              <a:buAutoNum type="arabicPeriod"/>
            </a:pPr>
            <a:r>
              <a:rPr lang="en-US" dirty="0" smtClean="0"/>
              <a:t>They stuff the body with spices, herbs, and </a:t>
            </a:r>
            <a:r>
              <a:rPr lang="en-US" dirty="0" smtClean="0"/>
              <a:t>natron</a:t>
            </a:r>
            <a:endParaRPr lang="en-US" dirty="0" smtClean="0"/>
          </a:p>
          <a:p>
            <a:pPr marL="514350" indent="-514350">
              <a:buAutoNum type="arabicPeriod"/>
            </a:pPr>
            <a:r>
              <a:rPr lang="en-US" dirty="0" smtClean="0"/>
              <a:t>Let it dry for 40 days</a:t>
            </a:r>
          </a:p>
          <a:p>
            <a:pPr marL="514350" indent="-514350">
              <a:buAutoNum type="arabicPeriod"/>
            </a:pPr>
            <a:r>
              <a:rPr lang="en-US" dirty="0" smtClean="0"/>
              <a:t>After dried a final coat of </a:t>
            </a:r>
            <a:r>
              <a:rPr lang="en-US" dirty="0" smtClean="0"/>
              <a:t>natron</a:t>
            </a:r>
            <a:r>
              <a:rPr lang="en-US" dirty="0" smtClean="0"/>
              <a:t>, soaked bandages, and herbs to make it smell good</a:t>
            </a:r>
          </a:p>
          <a:p>
            <a:pPr marL="514350" indent="-514350">
              <a:buAutoNum type="arabicPeriod"/>
            </a:pPr>
            <a:r>
              <a:rPr lang="en-US" dirty="0" smtClean="0"/>
              <a:t>They put makeup on the body to make it realistic</a:t>
            </a:r>
          </a:p>
          <a:p>
            <a:pPr marL="514350" indent="-514350">
              <a:buAutoNum type="arabicPeriod"/>
            </a:pPr>
            <a:r>
              <a:rPr lang="en-US" dirty="0" smtClean="0"/>
              <a:t>Then the body was wrapped in cloth up to 400 meters</a:t>
            </a:r>
          </a:p>
          <a:p>
            <a:pPr marL="514350" indent="-514350">
              <a:buAutoNum type="arabicPeriod"/>
            </a:pPr>
            <a:r>
              <a:rPr lang="en-US" dirty="0" smtClean="0"/>
              <a:t>They put a death mask on the body</a:t>
            </a:r>
          </a:p>
          <a:p>
            <a:pPr marL="514350" indent="-514350">
              <a:buAutoNum type="arabicPeriod"/>
            </a:pPr>
            <a:r>
              <a:rPr lang="en-US" dirty="0" smtClean="0"/>
              <a:t>When done the body was put in the tomb and put in the burial  </a:t>
            </a:r>
            <a:endParaRPr lang="en-US" dirty="0"/>
          </a:p>
        </p:txBody>
      </p:sp>
      <p:sp>
        <p:nvSpPr>
          <p:cNvPr id="4" name="TextBox 3"/>
          <p:cNvSpPr txBox="1"/>
          <p:nvPr/>
        </p:nvSpPr>
        <p:spPr>
          <a:xfrm>
            <a:off x="2482175" y="1399739"/>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032427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a:t>
            </a:r>
            <a:endParaRPr lang="en-US" dirty="0"/>
          </a:p>
        </p:txBody>
      </p:sp>
      <p:sp>
        <p:nvSpPr>
          <p:cNvPr id="3" name="Content Placeholder 2"/>
          <p:cNvSpPr>
            <a:spLocks noGrp="1"/>
          </p:cNvSpPr>
          <p:nvPr>
            <p:ph idx="1"/>
          </p:nvPr>
        </p:nvSpPr>
        <p:spPr/>
        <p:txBody>
          <a:bodyPr/>
          <a:lstStyle/>
          <a:p>
            <a:r>
              <a:rPr lang="en-US" dirty="0" smtClean="0"/>
              <a:t>Q: How long is the bandage?      A: 1200 yards</a:t>
            </a:r>
          </a:p>
          <a:p>
            <a:r>
              <a:rPr lang="en-US" dirty="0" smtClean="0"/>
              <a:t>Q: How long is the process of mummifying someone?       A: 70 days</a:t>
            </a:r>
          </a:p>
          <a:p>
            <a:r>
              <a:rPr lang="en-US" dirty="0" smtClean="0"/>
              <a:t>Q: how long is dry period?        A: 40 days</a:t>
            </a:r>
            <a:endParaRPr lang="en-US" dirty="0"/>
          </a:p>
        </p:txBody>
      </p:sp>
      <p:sp>
        <p:nvSpPr>
          <p:cNvPr id="4" name="Rectangle 3"/>
          <p:cNvSpPr/>
          <p:nvPr/>
        </p:nvSpPr>
        <p:spPr>
          <a:xfrm>
            <a:off x="6667822" y="1764115"/>
            <a:ext cx="1763974" cy="42338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3757265" y="2840226"/>
            <a:ext cx="1252420" cy="37046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6332667" y="3369461"/>
            <a:ext cx="1375898" cy="38810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650749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TotalTime>
  <Words>276</Words>
  <Application>Microsoft Macintosh PowerPoint</Application>
  <PresentationFormat>On-screen Show (4:3)</PresentationFormat>
  <Paragraphs>17</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What is a Embalmer? By: Alex Ok</vt:lpstr>
      <vt:lpstr>Steps of Embalming</vt:lpstr>
      <vt:lpstr>Quiz!</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a Embalmer? By: Alex Ok</dc:title>
  <dc:creator>OK, ALEX</dc:creator>
  <cp:lastModifiedBy>BERGER, ALEXIS</cp:lastModifiedBy>
  <cp:revision>4</cp:revision>
  <dcterms:created xsi:type="dcterms:W3CDTF">2011-10-05T17:30:39Z</dcterms:created>
  <dcterms:modified xsi:type="dcterms:W3CDTF">2011-10-06T14:42:40Z</dcterms:modified>
</cp:coreProperties>
</file>